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roxima Nova"/>
      <p:regular r:id="rId10"/>
      <p:bold r:id="rId11"/>
      <p:italic r:id="rId12"/>
      <p:boldItalic r:id="rId13"/>
    </p:embeddedFont>
    <p:embeddedFont>
      <p:font typeface="Alfa Slab On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bold.fntdata"/><Relationship Id="rId10" Type="http://schemas.openxmlformats.org/officeDocument/2006/relationships/font" Target="fonts/ProximaNova-regular.fntdata"/><Relationship Id="rId13" Type="http://schemas.openxmlformats.org/officeDocument/2006/relationships/font" Target="fonts/ProximaNova-boldItalic.fntdata"/><Relationship Id="rId12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56e3c6a7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56e3c6a7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 and Travis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6e3c6a7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56e3c6a7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Pam &amp; Susan &amp; Travis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3ff49a3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3ff49a3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 and Travis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DuM6FKThjYHnBkh3qIUR5I3Q2ZT0AFhpdRk2rP1CqUA/edit?usp=shari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fy37WXCOIcsRFLPFQdfFkAfI2G2J9IYN/view?usp=sharing" TargetMode="External"/><Relationship Id="rId4" Type="http://schemas.openxmlformats.org/officeDocument/2006/relationships/hyperlink" Target="http://www.youtube.com/watch?v=75Ovi_Gv1FA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87900" y="6721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Data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026" y="2702125"/>
            <a:ext cx="3269975" cy="22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an Annual Report?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To promote and advocate for our program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To reflect on what we accomplished 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drives our planning for the next year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supports our growth as a team</a:t>
            </a:r>
            <a:endParaRPr sz="300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29644" l="66385" r="28964" t="58204"/>
          <a:stretch/>
        </p:blipFill>
        <p:spPr>
          <a:xfrm>
            <a:off x="7452676" y="3700575"/>
            <a:ext cx="1379624" cy="11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Annual Report </a:t>
            </a:r>
            <a:r>
              <a:rPr lang="en" u="sng">
                <a:solidFill>
                  <a:schemeClr val="hlink"/>
                </a:solidFill>
                <a:hlinkClick r:id="rId3"/>
              </a:rPr>
              <a:t>Template</a:t>
            </a:r>
            <a:r>
              <a:rPr lang="en"/>
              <a:t> (Make a COPY!)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664900" y="1152475"/>
            <a:ext cx="347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Incorporates information directly from your CPP and your Timetracker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Focus on celebrating successes!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Reflects on your challenges and growth!</a:t>
            </a:r>
            <a:endParaRPr sz="2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25" y="1152475"/>
            <a:ext cx="4881823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Your </a:t>
            </a:r>
            <a:r>
              <a:rPr lang="en"/>
              <a:t>Annual Report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526825" y="1233300"/>
            <a:ext cx="4483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Provide the data you DO have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Include key statistics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#of MHCRT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# of guidance lessons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# of individual student meetings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# of parent meetings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# of small groups &amp; # of sessions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Remember our </a:t>
            </a:r>
            <a:r>
              <a:rPr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framework.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Make sure you explain how your addresses the Top 5 guidance topics and your CPP goals!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Secondary folks, compile your info on one report.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8" name="Google Shape;78;p16" title="Compiling Your Annual Repo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75" y="1393075"/>
            <a:ext cx="3895600" cy="29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